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5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3F3A-7428-47B5-B620-7FEAC3AFDD54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4451-71BA-41ED-84A3-81BC23DED6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23653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3F3A-7428-47B5-B620-7FEAC3AFDD54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4451-71BA-41ED-84A3-81BC23DED6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310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3F3A-7428-47B5-B620-7FEAC3AFDD54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4451-71BA-41ED-84A3-81BC23DED6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53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3F3A-7428-47B5-B620-7FEAC3AFDD54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4451-71BA-41ED-84A3-81BC23DED6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477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3F3A-7428-47B5-B620-7FEAC3AFDD54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4451-71BA-41ED-84A3-81BC23DED6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0252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3F3A-7428-47B5-B620-7FEAC3AFDD54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4451-71BA-41ED-84A3-81BC23DED6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973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3F3A-7428-47B5-B620-7FEAC3AFDD54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4451-71BA-41ED-84A3-81BC23DED6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990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3F3A-7428-47B5-B620-7FEAC3AFDD54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4451-71BA-41ED-84A3-81BC23DED6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0865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3F3A-7428-47B5-B620-7FEAC3AFDD54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4451-71BA-41ED-84A3-81BC23DED6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257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3F3A-7428-47B5-B620-7FEAC3AFDD54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4451-71BA-41ED-84A3-81BC23DED6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1509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83F3A-7428-47B5-B620-7FEAC3AFDD54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24451-71BA-41ED-84A3-81BC23DED6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7763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B83F3A-7428-47B5-B620-7FEAC3AFDD54}" type="datetimeFigureOut">
              <a:rPr lang="pt-BR" smtClean="0"/>
              <a:t>26/05/2019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D24451-71BA-41ED-84A3-81BC23DED64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361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777686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5331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Resultado de imagem para religiaõ do egito anti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48680"/>
            <a:ext cx="842493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13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Resultado de imagem para religiaõ do egito anti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136904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177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878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7686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42166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8064896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384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8136904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450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sultado de imagem para a historia das piramides  do egito anti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848872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9578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EXERCÍCIO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pt-BR" sz="1600" b="1" dirty="0" smtClean="0">
                <a:effectLst/>
              </a:rPr>
              <a:t>1) Todas as frases abaixo estão erradas. Faça a correção de cada uma delas, trocando apenas uma palavra.</a:t>
            </a:r>
            <a:endParaRPr lang="pt-BR" sz="1600" dirty="0" smtClean="0">
              <a:effectLst/>
            </a:endParaRPr>
          </a:p>
          <a:p>
            <a:r>
              <a:rPr lang="pt-BR" sz="1600" dirty="0" smtClean="0">
                <a:effectLst/>
              </a:rPr>
              <a:t> </a:t>
            </a:r>
          </a:p>
          <a:p>
            <a:r>
              <a:rPr lang="pt-BR" sz="1600" dirty="0" smtClean="0">
                <a:effectLst/>
              </a:rPr>
              <a:t>a)     A maior parte do território do Egito é formada por florestas.</a:t>
            </a:r>
          </a:p>
          <a:p>
            <a:r>
              <a:rPr lang="pt-BR" sz="1600" dirty="0" smtClean="0">
                <a:effectLst/>
              </a:rPr>
              <a:t>b)     Após a cheia do rio Nilo, as margens ficavam férteis, favorecendo a indústria.</a:t>
            </a:r>
          </a:p>
          <a:p>
            <a:r>
              <a:rPr lang="pt-BR" sz="1600" dirty="0" smtClean="0">
                <a:effectLst/>
              </a:rPr>
              <a:t>c)     Os egípcios utilizavam o papiro para fabricar uma espécie de plástico</a:t>
            </a:r>
          </a:p>
          <a:p>
            <a:r>
              <a:rPr lang="pt-BR" sz="1600" dirty="0" smtClean="0">
                <a:effectLst/>
              </a:rPr>
              <a:t>d)     O rio Eufrates fornecia, aos egípcios, água para beber, peixes, além de fertilizar o solo.</a:t>
            </a:r>
          </a:p>
          <a:p>
            <a:r>
              <a:rPr lang="pt-BR" sz="1600" dirty="0" smtClean="0">
                <a:effectLst/>
              </a:rPr>
              <a:t> </a:t>
            </a:r>
          </a:p>
          <a:p>
            <a:r>
              <a:rPr lang="pt-BR" sz="1600" dirty="0" smtClean="0">
                <a:effectLst/>
              </a:rPr>
              <a:t>2) “Algumas crenças religiosas dos egípcios influenciaram no desenvolvimento da medicina e da arquitetura deste povo”. Explique, com suas palavras, esta frase.</a:t>
            </a:r>
          </a:p>
          <a:p>
            <a:r>
              <a:rPr lang="pt-BR" sz="1600" dirty="0" smtClean="0">
                <a:effectLst/>
              </a:rPr>
              <a:t> </a:t>
            </a:r>
          </a:p>
          <a:p>
            <a:r>
              <a:rPr lang="pt-BR" sz="1600" dirty="0" smtClean="0">
                <a:effectLst/>
              </a:rPr>
              <a:t>3) Forme frases historicamente corretas, utilizando as palavras abaixo:</a:t>
            </a:r>
          </a:p>
          <a:p>
            <a:r>
              <a:rPr lang="pt-BR" sz="1600" dirty="0" smtClean="0">
                <a:effectLst/>
              </a:rPr>
              <a:t> </a:t>
            </a:r>
          </a:p>
          <a:p>
            <a:r>
              <a:rPr lang="pt-BR" sz="1600" dirty="0" smtClean="0">
                <a:effectLst/>
              </a:rPr>
              <a:t>a)     Politeísta / Egito / religião</a:t>
            </a:r>
          </a:p>
          <a:p>
            <a:r>
              <a:rPr lang="pt-BR" sz="1600" dirty="0" smtClean="0">
                <a:effectLst/>
              </a:rPr>
              <a:t> </a:t>
            </a:r>
          </a:p>
          <a:p>
            <a:r>
              <a:rPr lang="pt-BR" sz="1600" dirty="0" smtClean="0">
                <a:effectLst/>
              </a:rPr>
              <a:t>b)     Escribas / impostos / escrita</a:t>
            </a:r>
            <a:br>
              <a:rPr lang="pt-BR" sz="1600" dirty="0" smtClean="0">
                <a:effectLst/>
              </a:rPr>
            </a:br>
            <a:endParaRPr lang="pt-BR" sz="1600" dirty="0" smtClean="0">
              <a:effectLst/>
            </a:endParaRPr>
          </a:p>
          <a:p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943315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7992888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253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20688"/>
            <a:ext cx="784887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2601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920880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8090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6672"/>
            <a:ext cx="7704856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529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a primeira dinastia e o imperio egípci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632848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463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m para divisão politica do egito anti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20891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339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Resultado de imagem para sociedade do egito anti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8352928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8750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Resultado de imagem para religiaõ do egito anti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84887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032587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23</Words>
  <Application>Microsoft Office PowerPoint</Application>
  <PresentationFormat>Apresentação na tela (4:3)</PresentationFormat>
  <Paragraphs>15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EXERCÍCIO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Pessoal</dc:creator>
  <cp:lastModifiedBy>Pessoal</cp:lastModifiedBy>
  <cp:revision>4</cp:revision>
  <dcterms:created xsi:type="dcterms:W3CDTF">2019-05-26T21:35:09Z</dcterms:created>
  <dcterms:modified xsi:type="dcterms:W3CDTF">2019-05-26T22:12:19Z</dcterms:modified>
</cp:coreProperties>
</file>